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69" r:id="rId1"/>
  </p:sldMasterIdLst>
  <p:notesMasterIdLst>
    <p:notesMasterId r:id="rId9"/>
  </p:notesMasterIdLst>
  <p:sldIdLst>
    <p:sldId id="5063" r:id="rId2"/>
    <p:sldId id="5064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 autoAdjust="0"/>
    <p:restoredTop sz="92924" autoAdjust="0"/>
  </p:normalViewPr>
  <p:slideViewPr>
    <p:cSldViewPr>
      <p:cViewPr>
        <p:scale>
          <a:sx n="93" d="100"/>
          <a:sy n="93" d="100"/>
        </p:scale>
        <p:origin x="-71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25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900"/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76B8A-69AA-417D-BFE6-6E7ADD1B08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11CB7-7A94-4ED3-A731-DF0EB664C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70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B5B4E0-2069-4157-8EFB-E7522C748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05672-58F5-4CB2-BE0B-D0995D086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51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951935" y="178594"/>
            <a:ext cx="1379339" cy="5786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12727" y="178594"/>
            <a:ext cx="4082058" cy="5786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C35DD9-DFD3-47F7-9E92-8ED100D6AB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90142-7F77-4EDD-B501-F666D542D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12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B6A914-1941-42DA-B2DE-B6A546052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C8990-2B64-4327-A4CD-1F558F81C8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97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8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900"/>
            </a:lvl1pPr>
            <a:lvl2pPr marL="171450" indent="0">
              <a:buNone/>
              <a:defRPr sz="750"/>
            </a:lvl2pPr>
            <a:lvl3pPr marL="342900" indent="0">
              <a:buNone/>
              <a:defRPr sz="675"/>
            </a:lvl3pPr>
            <a:lvl4pPr marL="514350" indent="0">
              <a:buNone/>
              <a:defRPr sz="600"/>
            </a:lvl4pPr>
            <a:lvl5pPr marL="685800" indent="0">
              <a:buNone/>
              <a:defRPr sz="600"/>
            </a:lvl5pPr>
            <a:lvl6pPr marL="857250" indent="0">
              <a:buNone/>
              <a:defRPr sz="600"/>
            </a:lvl6pPr>
            <a:lvl7pPr marL="1028700" indent="0">
              <a:buNone/>
              <a:defRPr sz="600"/>
            </a:lvl7pPr>
            <a:lvl8pPr marL="1200150" indent="0">
              <a:buNone/>
              <a:defRPr sz="600"/>
            </a:lvl8pPr>
            <a:lvl9pPr marL="1371600" indent="0">
              <a:buNone/>
              <a:defRPr sz="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337872-898F-4149-AA3C-1906F92BA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EC078-044A-44FE-A8B9-8A1DE2809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09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12727" y="1946276"/>
            <a:ext cx="2730698" cy="40187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00575" y="1946276"/>
            <a:ext cx="2730699" cy="40187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D806F0F-4685-49C7-8E17-419D6D569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EC9AA-F15B-4358-AAEC-1DDF2491D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14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0" y="1681164"/>
            <a:ext cx="3868341" cy="82391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0" y="2505075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4"/>
            <a:ext cx="3887391" cy="82391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FC4EC2F7-EA17-454A-AB50-89AFA0D05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61A29-2942-4EF1-A19A-D27ACBE10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00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7D7C2C59-B147-41D2-A46D-E3B751AD8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FEEA0-4944-4CD2-8017-1CD78896E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93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D6A5999B-0188-4232-B595-2B488E52B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2FFBF-54B9-477F-A0CE-D5722D542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49DFFA6-651D-4D5C-AD63-A0CCD3691F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BBD6F-8829-4BEC-B7AA-0D7D1B8BC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64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FA7FF4F-E105-4367-AF6F-642D88019D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63971-B7E6-4DC6-980E-990D21568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06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E8554CFB-A606-469F-A5BF-9C0386A855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12727" y="178594"/>
            <a:ext cx="551854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73E7435D-30F0-4B2D-A6F4-8E4B02ADEF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12727" y="1946276"/>
            <a:ext cx="5518547" cy="401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BB5D4BD0-0632-4692-8A72-AC27E21CFF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4482108" y="6509544"/>
            <a:ext cx="172641" cy="249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71437" tIns="71437" rIns="71437" bIns="71437" numCol="1" anchor="t" anchorCtr="0" compatLnSpc="1">
            <a:prstTxWarp prst="textNoShape">
              <a:avLst/>
            </a:prstTxWarp>
          </a:bodyPr>
          <a:lstStyle>
            <a:lvl1pPr algn="ctr" eaLnBrk="1">
              <a:defRPr sz="900"/>
            </a:lvl1pPr>
          </a:lstStyle>
          <a:p>
            <a:fld id="{8C9109E8-489D-4530-8B46-2F9052803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36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0" r:id="rId1"/>
    <p:sldLayoutId id="2147486471" r:id="rId2"/>
    <p:sldLayoutId id="2147486472" r:id="rId3"/>
    <p:sldLayoutId id="2147486473" r:id="rId4"/>
    <p:sldLayoutId id="2147486474" r:id="rId5"/>
    <p:sldLayoutId id="2147486475" r:id="rId6"/>
    <p:sldLayoutId id="2147486476" r:id="rId7"/>
    <p:sldLayoutId id="2147486477" r:id="rId8"/>
    <p:sldLayoutId id="2147486478" r:id="rId9"/>
    <p:sldLayoutId id="2147486479" r:id="rId10"/>
    <p:sldLayoutId id="2147486480" r:id="rId11"/>
  </p:sldLayoutIdLst>
  <p:txStyles>
    <p:titleStyle>
      <a:lvl1pPr algn="ctr" defTabSz="307777" rtl="0" eaLnBrk="0" fontAlgn="base" hangingPunct="0">
        <a:spcBef>
          <a:spcPct val="0"/>
        </a:spcBef>
        <a:spcAft>
          <a:spcPct val="0"/>
        </a:spcAft>
        <a:defRPr sz="4425" kern="12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307777" rtl="0" eaLnBrk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2pPr>
      <a:lvl3pPr algn="ctr" defTabSz="307777" rtl="0" eaLnBrk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3pPr>
      <a:lvl4pPr algn="ctr" defTabSz="307777" rtl="0" eaLnBrk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4pPr>
      <a:lvl5pPr algn="ctr" defTabSz="307777" rtl="0" eaLnBrk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5pPr>
      <a:lvl6pPr marL="171450" algn="ctr" defTabSz="307777" rtl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6pPr>
      <a:lvl7pPr marL="342900" algn="ctr" defTabSz="307777" rtl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7pPr>
      <a:lvl8pPr marL="514350" algn="ctr" defTabSz="307777" rtl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8pPr>
      <a:lvl9pPr marL="685800" algn="ctr" defTabSz="307777" rtl="0" fontAlgn="base" hangingPunct="0">
        <a:spcBef>
          <a:spcPct val="0"/>
        </a:spcBef>
        <a:spcAft>
          <a:spcPct val="0"/>
        </a:spcAft>
        <a:defRPr sz="4425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9pPr>
    </p:titleStyle>
    <p:bodyStyle>
      <a:lvl1pPr marL="414933" indent="-295871" algn="l" defTabSz="307777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75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581621" indent="-295871" algn="l" defTabSz="307777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75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748308" indent="-295871" algn="l" defTabSz="307777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75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914996" indent="-295871" algn="l" defTabSz="307777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75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081683" indent="-295871" algn="l" defTabSz="307777" rtl="0" eaLnBrk="0" fontAlgn="base" hangingPunct="0">
        <a:spcBef>
          <a:spcPts val="1238"/>
        </a:spcBef>
        <a:spcAft>
          <a:spcPct val="0"/>
        </a:spcAft>
        <a:buSzPct val="171000"/>
        <a:buChar char="•"/>
        <a:defRPr sz="2175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0B4D041C-ED86-485E-B4DA-15C9439AC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xmlns="" id="{1E037826-C293-4F11-8FD8-08E610608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xmlns="" id="{09130113-6595-4424-9236-CDC43677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0B4D041C-ED86-485E-B4DA-15C9439AC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7725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xmlns="" id="{1E037826-C293-4F11-8FD8-08E610608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1238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xmlns="" id="{09130113-6595-4424-9236-CDC43677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4245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xmlns="" id="{09130113-6595-4424-9236-CDC43677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Graphic 2" descr="Heart">
            <a:extLst>
              <a:ext uri="{FF2B5EF4-FFF2-40B4-BE49-F238E27FC236}">
                <a16:creationId xmlns:a16="http://schemas.microsoft.com/office/drawing/2014/main" xmlns="" id="{9B90E9C3-D0C7-409F-ABF6-BE4B34995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3899" y="6443286"/>
            <a:ext cx="460793" cy="41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72513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wangps</cp:lastModifiedBy>
  <cp:revision>461</cp:revision>
  <dcterms:created xsi:type="dcterms:W3CDTF">2012-02-03T13:37:34Z</dcterms:created>
  <dcterms:modified xsi:type="dcterms:W3CDTF">2021-05-09T19:10:15Z</dcterms:modified>
</cp:coreProperties>
</file>